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890030F-6ECB-4980-8B82-52DA002E457F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6634D33-1798-4CE1-9958-584DF0F019AC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030F-6ECB-4980-8B82-52DA002E457F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34D33-1798-4CE1-9958-584DF0F019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030F-6ECB-4980-8B82-52DA002E457F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34D33-1798-4CE1-9958-584DF0F019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030F-6ECB-4980-8B82-52DA002E457F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34D33-1798-4CE1-9958-584DF0F019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030F-6ECB-4980-8B82-52DA002E457F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34D33-1798-4CE1-9958-584DF0F019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030F-6ECB-4980-8B82-52DA002E457F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34D33-1798-4CE1-9958-584DF0F019AC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030F-6ECB-4980-8B82-52DA002E457F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34D33-1798-4CE1-9958-584DF0F019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030F-6ECB-4980-8B82-52DA002E457F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34D33-1798-4CE1-9958-584DF0F019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030F-6ECB-4980-8B82-52DA002E457F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34D33-1798-4CE1-9958-584DF0F019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030F-6ECB-4980-8B82-52DA002E457F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34D33-1798-4CE1-9958-584DF0F019AC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030F-6ECB-4980-8B82-52DA002E457F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34D33-1798-4CE1-9958-584DF0F019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890030F-6ECB-4980-8B82-52DA002E457F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6634D33-1798-4CE1-9958-584DF0F019AC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Las inteligencias múltiples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err="1" smtClean="0"/>
              <a:t>Leiddy</a:t>
            </a:r>
            <a:r>
              <a:rPr lang="es-CO" dirty="0" smtClean="0"/>
              <a:t> Camila García Acevedo</a:t>
            </a:r>
          </a:p>
          <a:p>
            <a:endParaRPr lang="es-CO" dirty="0"/>
          </a:p>
          <a:p>
            <a:r>
              <a:rPr lang="es-CO" dirty="0" smtClean="0"/>
              <a:t>Maestra en formación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1238825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«Todos somos inteligentes»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1993: El Dr. Howard Gardner </a:t>
            </a:r>
          </a:p>
          <a:p>
            <a:pPr marL="68580" indent="0">
              <a:buNone/>
            </a:pPr>
            <a:r>
              <a:rPr lang="es-CO" dirty="0" smtClean="0"/>
              <a:t>Publica el libro: «</a:t>
            </a:r>
            <a:r>
              <a:rPr lang="es-CO" i="1" dirty="0" err="1" smtClean="0"/>
              <a:t>Frames</a:t>
            </a:r>
            <a:r>
              <a:rPr lang="es-CO" i="1" dirty="0" smtClean="0"/>
              <a:t> of </a:t>
            </a:r>
            <a:r>
              <a:rPr lang="es-CO" i="1" dirty="0" err="1" smtClean="0"/>
              <a:t>Mind</a:t>
            </a:r>
            <a:r>
              <a:rPr lang="es-CO" i="1" dirty="0" smtClean="0"/>
              <a:t>: </a:t>
            </a:r>
          </a:p>
          <a:p>
            <a:pPr marL="68580" indent="0">
              <a:buNone/>
            </a:pPr>
            <a:r>
              <a:rPr lang="es-CO" i="1" dirty="0" err="1" smtClean="0"/>
              <a:t>The</a:t>
            </a:r>
            <a:r>
              <a:rPr lang="es-CO" i="1" dirty="0" smtClean="0"/>
              <a:t> </a:t>
            </a:r>
            <a:r>
              <a:rPr lang="es-CO" i="1" dirty="0" err="1" smtClean="0"/>
              <a:t>theory</a:t>
            </a:r>
            <a:r>
              <a:rPr lang="es-CO" i="1" dirty="0" smtClean="0"/>
              <a:t> of </a:t>
            </a:r>
            <a:r>
              <a:rPr lang="es-CO" i="1" dirty="0" err="1" smtClean="0"/>
              <a:t>multiple</a:t>
            </a:r>
            <a:r>
              <a:rPr lang="es-CO" i="1" dirty="0" smtClean="0"/>
              <a:t> </a:t>
            </a:r>
          </a:p>
          <a:p>
            <a:pPr marL="68580" indent="0">
              <a:buNone/>
            </a:pPr>
            <a:r>
              <a:rPr lang="es-CO" i="1" dirty="0" err="1" smtClean="0"/>
              <a:t>Intelligences</a:t>
            </a:r>
            <a:r>
              <a:rPr lang="es-CO" i="1" dirty="0" smtClean="0"/>
              <a:t>»</a:t>
            </a:r>
          </a:p>
          <a:p>
            <a:endParaRPr lang="es-CO" i="1" dirty="0" smtClean="0"/>
          </a:p>
          <a:p>
            <a:r>
              <a:rPr lang="es-CO" dirty="0" smtClean="0"/>
              <a:t>Las inteligencias múltiples no son fijas se pueden mejorar, desarrollar y </a:t>
            </a:r>
            <a:r>
              <a:rPr lang="es-CO" dirty="0" err="1" smtClean="0"/>
              <a:t>extendersen</a:t>
            </a:r>
            <a:r>
              <a:rPr lang="es-CO" dirty="0" smtClean="0"/>
              <a:t>.</a:t>
            </a:r>
            <a:endParaRPr lang="es-CO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204864"/>
            <a:ext cx="2088232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66749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Acerca del TEST </a:t>
            </a:r>
            <a:r>
              <a:rPr lang="es-CO" b="1" dirty="0" smtClean="0"/>
              <a:t>IQ</a:t>
            </a:r>
            <a:endParaRPr lang="es-CO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Obra de dos psicólogos franceses: Alfred </a:t>
            </a:r>
            <a:r>
              <a:rPr lang="es-CO" dirty="0" err="1" smtClean="0"/>
              <a:t>Binet</a:t>
            </a:r>
            <a:r>
              <a:rPr lang="es-CO" dirty="0" smtClean="0"/>
              <a:t> y Theodore </a:t>
            </a:r>
            <a:r>
              <a:rPr lang="es-CO" dirty="0" err="1" smtClean="0"/>
              <a:t>Simon</a:t>
            </a:r>
            <a:r>
              <a:rPr lang="es-CO" dirty="0" smtClean="0"/>
              <a:t> en el año de 1905</a:t>
            </a:r>
          </a:p>
          <a:p>
            <a:endParaRPr lang="es-CO" dirty="0" smtClean="0"/>
          </a:p>
          <a:p>
            <a:endParaRPr lang="es-CO" dirty="0"/>
          </a:p>
          <a:p>
            <a:r>
              <a:rPr lang="es-CO" dirty="0" smtClean="0"/>
              <a:t>Este test posee </a:t>
            </a:r>
            <a:r>
              <a:rPr lang="es-CO" dirty="0" err="1" smtClean="0"/>
              <a:t>enfásis</a:t>
            </a:r>
            <a:r>
              <a:rPr lang="es-CO" dirty="0" smtClean="0"/>
              <a:t> en capacidades lógicas y lingüísticas. </a:t>
            </a:r>
          </a:p>
          <a:p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2046425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«No existe límite…»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El medio ambiente donde se desarrolle una persona, también, determina la dotación de una inteligencia específica.</a:t>
            </a:r>
          </a:p>
          <a:p>
            <a:endParaRPr lang="es-CO" dirty="0" smtClean="0"/>
          </a:p>
          <a:p>
            <a:r>
              <a:rPr lang="es-CO" dirty="0" smtClean="0"/>
              <a:t>Inteligencia, Según Gardner: </a:t>
            </a:r>
            <a:r>
              <a:rPr lang="es-CO" i="1" dirty="0" smtClean="0"/>
              <a:t>Capacidad para resolver problemas y elaborar productos que son de importancia en un ambiente o en una comunidad específica.</a:t>
            </a:r>
            <a:endParaRPr lang="es-CO" i="1" dirty="0"/>
          </a:p>
        </p:txBody>
      </p:sp>
    </p:spTree>
    <p:extLst>
      <p:ext uri="{BB962C8B-B14F-4D97-AF65-F5344CB8AC3E}">
        <p14:creationId xmlns:p14="http://schemas.microsoft.com/office/powerpoint/2010/main" xmlns="" val="1660558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LAS OCHO INTELIGENCIAS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b="1" u="sng" dirty="0" smtClean="0"/>
              <a:t>Inteligencia verbal-lingüística:</a:t>
            </a:r>
            <a:r>
              <a:rPr lang="es-CO" dirty="0" smtClean="0"/>
              <a:t>  Se refiere al uso del lenguaje de la forma escrita o hablada.</a:t>
            </a:r>
          </a:p>
          <a:p>
            <a:endParaRPr lang="es-CO" b="1" u="sng" dirty="0"/>
          </a:p>
          <a:p>
            <a:r>
              <a:rPr lang="es-CO" b="1" u="sng" dirty="0" smtClean="0"/>
              <a:t>Inteligencia lógico-matemática: </a:t>
            </a:r>
            <a:r>
              <a:rPr lang="es-CO" dirty="0" smtClean="0"/>
              <a:t>Está relacionada con el reconocimiento e interpretación de patrones y secuencias y la capacidad de desarrollar un enfoque científico estructurado.</a:t>
            </a:r>
            <a:endParaRPr lang="es-CO" b="1" u="sng" dirty="0"/>
          </a:p>
        </p:txBody>
      </p:sp>
    </p:spTree>
    <p:extLst>
      <p:ext uri="{BB962C8B-B14F-4D97-AF65-F5344CB8AC3E}">
        <p14:creationId xmlns:p14="http://schemas.microsoft.com/office/powerpoint/2010/main" xmlns="" val="770237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…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b="1" u="sng" dirty="0"/>
              <a:t>Inteligencia </a:t>
            </a:r>
            <a:r>
              <a:rPr lang="es-CO" b="1" u="sng" dirty="0" smtClean="0"/>
              <a:t>visual-espacial: </a:t>
            </a:r>
            <a:r>
              <a:rPr lang="es-CO" dirty="0" smtClean="0"/>
              <a:t>Incluye el uso de forma, color, aspecto y la capacidad de pensar en imágenes, de imaginar, de visualizar.</a:t>
            </a:r>
          </a:p>
          <a:p>
            <a:endParaRPr lang="es-CO" dirty="0"/>
          </a:p>
          <a:p>
            <a:r>
              <a:rPr lang="es-CO" b="1" u="sng" dirty="0"/>
              <a:t>Inteligencia </a:t>
            </a:r>
            <a:r>
              <a:rPr lang="es-CO" b="1" u="sng" dirty="0" smtClean="0"/>
              <a:t>cinético-corporal: </a:t>
            </a:r>
            <a:r>
              <a:rPr lang="es-CO" dirty="0"/>
              <a:t> </a:t>
            </a:r>
            <a:r>
              <a:rPr lang="es-CO" dirty="0" smtClean="0"/>
              <a:t>Se refiere al movimiento y al uso del cuerpo para la autoexpresión de una </a:t>
            </a:r>
            <a:r>
              <a:rPr lang="es-CO" smtClean="0"/>
              <a:t>forma coordinada.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547934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28</TotalTime>
  <Words>220</Words>
  <Application>Microsoft Office PowerPoint</Application>
  <PresentationFormat>Presentación en pantalla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Austin</vt:lpstr>
      <vt:lpstr>Las inteligencias múltiples</vt:lpstr>
      <vt:lpstr>«Todos somos inteligentes»</vt:lpstr>
      <vt:lpstr>Acerca del TEST IQ</vt:lpstr>
      <vt:lpstr>«No existe límite…»</vt:lpstr>
      <vt:lpstr>LAS OCHO INTELIGENCIAS</vt:lpstr>
      <vt:lpstr>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inteligencias múltiples</dc:title>
  <dc:creator>Camila García</dc:creator>
  <cp:lastModifiedBy>familia</cp:lastModifiedBy>
  <cp:revision>3</cp:revision>
  <dcterms:created xsi:type="dcterms:W3CDTF">2013-07-21T21:29:34Z</dcterms:created>
  <dcterms:modified xsi:type="dcterms:W3CDTF">2013-08-21T20:18:31Z</dcterms:modified>
</cp:coreProperties>
</file>